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645" r:id="rId2"/>
    <p:sldId id="652" r:id="rId3"/>
    <p:sldId id="653" r:id="rId4"/>
    <p:sldId id="654" r:id="rId5"/>
    <p:sldId id="655" r:id="rId6"/>
    <p:sldId id="656" r:id="rId7"/>
    <p:sldId id="657" r:id="rId8"/>
    <p:sldId id="658" r:id="rId9"/>
    <p:sldId id="659" r:id="rId10"/>
    <p:sldId id="660" r:id="rId11"/>
    <p:sldId id="661" r:id="rId12"/>
    <p:sldId id="662" r:id="rId13"/>
    <p:sldId id="663" r:id="rId14"/>
    <p:sldId id="664" r:id="rId15"/>
    <p:sldId id="665" r:id="rId16"/>
    <p:sldId id="666" r:id="rId17"/>
    <p:sldId id="667" r:id="rId18"/>
    <p:sldId id="668" r:id="rId19"/>
    <p:sldId id="669" r:id="rId20"/>
    <p:sldId id="670" r:id="rId21"/>
    <p:sldId id="671" r:id="rId22"/>
    <p:sldId id="672" r:id="rId23"/>
    <p:sldId id="674" r:id="rId2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17" autoAdjust="0"/>
    <p:restoredTop sz="77618" autoAdjust="0"/>
  </p:normalViewPr>
  <p:slideViewPr>
    <p:cSldViewPr>
      <p:cViewPr>
        <p:scale>
          <a:sx n="81" d="100"/>
          <a:sy n="81" d="100"/>
        </p:scale>
        <p:origin x="1784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-3496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import </a:t>
            </a:r>
            <a:r>
              <a:rPr kumimoji="1" lang="en-US" altLang="ko-KR" dirty="0" err="1" smtClean="0"/>
              <a:t>numpy</a:t>
            </a:r>
            <a:r>
              <a:rPr kumimoji="1" lang="en-US" altLang="ko-KR" dirty="0" smtClean="0"/>
              <a:t> as np</a:t>
            </a:r>
          </a:p>
          <a:p>
            <a:r>
              <a:rPr kumimoji="1" lang="en-US" altLang="ko-KR" dirty="0" smtClean="0"/>
              <a:t>import </a:t>
            </a:r>
            <a:r>
              <a:rPr kumimoji="1" lang="en-US" altLang="ko-KR" dirty="0" err="1" smtClean="0"/>
              <a:t>tensorflow</a:t>
            </a:r>
            <a:r>
              <a:rPr kumimoji="1" lang="en-US" altLang="ko-KR" dirty="0" smtClean="0"/>
              <a:t> as </a:t>
            </a:r>
            <a:r>
              <a:rPr kumimoji="1" lang="en-US" altLang="ko-KR" dirty="0" err="1" smtClean="0"/>
              <a:t>tf</a:t>
            </a:r>
            <a:endParaRPr kumimoji="1" lang="en-US" altLang="ko-KR" dirty="0" smtClean="0"/>
          </a:p>
          <a:p>
            <a:r>
              <a:rPr kumimoji="1" lang="en-US" altLang="ko-KR" dirty="0" smtClean="0"/>
              <a:t>import </a:t>
            </a:r>
            <a:r>
              <a:rPr kumimoji="1" lang="en-US" altLang="ko-KR" dirty="0" err="1" smtClean="0"/>
              <a:t>matplotlib.pyplot</a:t>
            </a:r>
            <a:r>
              <a:rPr kumimoji="1" lang="en-US" altLang="ko-KR" dirty="0" smtClean="0"/>
              <a:t> as </a:t>
            </a:r>
            <a:r>
              <a:rPr kumimoji="1" lang="en-US" altLang="ko-KR" dirty="0" err="1" smtClean="0"/>
              <a:t>plt</a:t>
            </a:r>
            <a:endParaRPr kumimoji="1" lang="en-US" altLang="ko-KR" dirty="0" smtClean="0"/>
          </a:p>
          <a:p>
            <a:r>
              <a:rPr kumimoji="1" lang="en-US" altLang="ko-KR" dirty="0" smtClean="0"/>
              <a:t>from </a:t>
            </a:r>
            <a:r>
              <a:rPr kumimoji="1" lang="en-US" altLang="ko-KR" dirty="0" err="1" smtClean="0"/>
              <a:t>tensorflow.examples.tutorials.mnist</a:t>
            </a:r>
            <a:r>
              <a:rPr kumimoji="1" lang="en-US" altLang="ko-KR" dirty="0" smtClean="0"/>
              <a:t> import </a:t>
            </a:r>
            <a:r>
              <a:rPr kumimoji="1" lang="en-US" altLang="ko-KR" dirty="0" err="1" smtClean="0"/>
              <a:t>input_data</a:t>
            </a:r>
            <a:endParaRPr kumimoji="1" lang="en-US" altLang="ko-KR" dirty="0" smtClean="0"/>
          </a:p>
          <a:p>
            <a:r>
              <a:rPr kumimoji="1" lang="en-US" altLang="ko-KR" dirty="0" smtClean="0"/>
              <a:t>print ("PACKAGES LOADED")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7970E3-E969-4B5B-B387-9B817F0C226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043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err="1" smtClean="0"/>
              <a:t>mnist</a:t>
            </a:r>
            <a:r>
              <a:rPr kumimoji="1" lang="en-US" altLang="ko-KR" dirty="0" smtClean="0"/>
              <a:t>      = </a:t>
            </a:r>
            <a:r>
              <a:rPr kumimoji="1" lang="en-US" altLang="ko-KR" dirty="0" err="1" smtClean="0"/>
              <a:t>input_data.read_data_sets</a:t>
            </a:r>
            <a:r>
              <a:rPr kumimoji="1" lang="en-US" altLang="ko-KR" dirty="0" smtClean="0"/>
              <a:t>('data/', </a:t>
            </a:r>
            <a:r>
              <a:rPr kumimoji="1" lang="en-US" altLang="ko-KR" dirty="0" err="1" smtClean="0"/>
              <a:t>one_hot</a:t>
            </a:r>
            <a:r>
              <a:rPr kumimoji="1" lang="en-US" altLang="ko-KR" dirty="0" smtClean="0"/>
              <a:t>=True)</a:t>
            </a:r>
          </a:p>
          <a:p>
            <a:r>
              <a:rPr kumimoji="1" lang="en-US" altLang="ko-KR" dirty="0" err="1" smtClean="0"/>
              <a:t>trainimg</a:t>
            </a:r>
            <a:r>
              <a:rPr kumimoji="1" lang="en-US" altLang="ko-KR" dirty="0" smtClean="0"/>
              <a:t>   = </a:t>
            </a:r>
            <a:r>
              <a:rPr kumimoji="1" lang="en-US" altLang="ko-KR" dirty="0" err="1" smtClean="0"/>
              <a:t>mnist.train.images</a:t>
            </a:r>
            <a:endParaRPr kumimoji="1" lang="en-US" altLang="ko-KR" dirty="0" smtClean="0"/>
          </a:p>
          <a:p>
            <a:r>
              <a:rPr kumimoji="1" lang="en-US" altLang="ko-KR" dirty="0" err="1" smtClean="0"/>
              <a:t>trainlabel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mnist.train.labels</a:t>
            </a:r>
            <a:endParaRPr kumimoji="1" lang="en-US" altLang="ko-KR" dirty="0" smtClean="0"/>
          </a:p>
          <a:p>
            <a:r>
              <a:rPr kumimoji="1" lang="en-US" altLang="ko-KR" dirty="0" err="1" smtClean="0"/>
              <a:t>testimg</a:t>
            </a:r>
            <a:r>
              <a:rPr kumimoji="1" lang="en-US" altLang="ko-KR" dirty="0" smtClean="0"/>
              <a:t>    = </a:t>
            </a:r>
            <a:r>
              <a:rPr kumimoji="1" lang="en-US" altLang="ko-KR" dirty="0" err="1" smtClean="0"/>
              <a:t>mnist.test.images</a:t>
            </a:r>
            <a:endParaRPr kumimoji="1" lang="en-US" altLang="ko-KR" dirty="0" smtClean="0"/>
          </a:p>
          <a:p>
            <a:r>
              <a:rPr kumimoji="1" lang="en-US" altLang="ko-KR" dirty="0" err="1" smtClean="0"/>
              <a:t>testlabel</a:t>
            </a:r>
            <a:r>
              <a:rPr kumimoji="1" lang="en-US" altLang="ko-KR" dirty="0" smtClean="0"/>
              <a:t>  = </a:t>
            </a:r>
            <a:r>
              <a:rPr kumimoji="1" lang="en-US" altLang="ko-KR" dirty="0" err="1" smtClean="0"/>
              <a:t>mnist.test.labels</a:t>
            </a:r>
            <a:endParaRPr kumimoji="1" lang="en-US" altLang="ko-KR" dirty="0" smtClean="0"/>
          </a:p>
          <a:p>
            <a:r>
              <a:rPr kumimoji="1" lang="en-US" altLang="ko-KR" dirty="0" smtClean="0"/>
              <a:t>print ("MNIST loaded")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7970E3-E969-4B5B-B387-9B817F0C226C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795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x = </a:t>
            </a:r>
            <a:r>
              <a:rPr kumimoji="1" lang="en-US" altLang="ko-KR" dirty="0" err="1" smtClean="0"/>
              <a:t>tf.placeholder</a:t>
            </a:r>
            <a:r>
              <a:rPr kumimoji="1" lang="en-US" altLang="ko-KR" dirty="0" smtClean="0"/>
              <a:t>("float", [None, 784]) </a:t>
            </a:r>
          </a:p>
          <a:p>
            <a:r>
              <a:rPr kumimoji="1" lang="en-US" altLang="ko-KR" dirty="0" smtClean="0"/>
              <a:t>y = </a:t>
            </a:r>
            <a:r>
              <a:rPr kumimoji="1" lang="en-US" altLang="ko-KR" dirty="0" err="1" smtClean="0"/>
              <a:t>tf.placeholder</a:t>
            </a:r>
            <a:r>
              <a:rPr kumimoji="1" lang="en-US" altLang="ko-KR" dirty="0" smtClean="0"/>
              <a:t>("float", [None, 10])  # None is for infinite </a:t>
            </a:r>
          </a:p>
          <a:p>
            <a:r>
              <a:rPr kumimoji="1" lang="en-US" altLang="ko-KR" dirty="0" smtClean="0"/>
              <a:t>W = </a:t>
            </a:r>
            <a:r>
              <a:rPr kumimoji="1" lang="en-US" altLang="ko-KR" dirty="0" err="1" smtClean="0"/>
              <a:t>tf.Variable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tf.zeros</a:t>
            </a:r>
            <a:r>
              <a:rPr kumimoji="1" lang="en-US" altLang="ko-KR" dirty="0" smtClean="0"/>
              <a:t>([784, 10]))</a:t>
            </a:r>
          </a:p>
          <a:p>
            <a:r>
              <a:rPr kumimoji="1" lang="en-US" altLang="ko-KR" dirty="0" smtClean="0"/>
              <a:t>b = </a:t>
            </a:r>
            <a:r>
              <a:rPr kumimoji="1" lang="en-US" altLang="ko-KR" dirty="0" err="1" smtClean="0"/>
              <a:t>tf.Variable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tf.zeros</a:t>
            </a:r>
            <a:r>
              <a:rPr kumimoji="1" lang="en-US" altLang="ko-KR" dirty="0" smtClean="0"/>
              <a:t>([10]))</a:t>
            </a:r>
          </a:p>
          <a:p>
            <a:r>
              <a:rPr kumimoji="1" lang="en-US" altLang="ko-KR" dirty="0" smtClean="0"/>
              <a:t># LOGISTIC REGRESSION MODEL</a:t>
            </a:r>
          </a:p>
          <a:p>
            <a:r>
              <a:rPr kumimoji="1" lang="en-US" altLang="ko-KR" dirty="0" err="1" smtClean="0"/>
              <a:t>actv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tf.nn.softmax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tf.matmul</a:t>
            </a:r>
            <a:r>
              <a:rPr kumimoji="1" lang="en-US" altLang="ko-KR" dirty="0" smtClean="0"/>
              <a:t>(x, W) + b) </a:t>
            </a:r>
          </a:p>
          <a:p>
            <a:r>
              <a:rPr kumimoji="1" lang="en-US" altLang="ko-KR" dirty="0" smtClean="0"/>
              <a:t># COST FUNCTION</a:t>
            </a:r>
          </a:p>
          <a:p>
            <a:r>
              <a:rPr kumimoji="1" lang="en-US" altLang="ko-KR" dirty="0" smtClean="0"/>
              <a:t>cost = </a:t>
            </a:r>
            <a:r>
              <a:rPr kumimoji="1" lang="en-US" altLang="ko-KR" dirty="0" err="1" smtClean="0"/>
              <a:t>tf.reduce_mean</a:t>
            </a:r>
            <a:r>
              <a:rPr kumimoji="1" lang="en-US" altLang="ko-KR" dirty="0" smtClean="0"/>
              <a:t>(-</a:t>
            </a:r>
            <a:r>
              <a:rPr kumimoji="1" lang="en-US" altLang="ko-KR" dirty="0" err="1" smtClean="0"/>
              <a:t>tf.reduce_sum</a:t>
            </a:r>
            <a:r>
              <a:rPr kumimoji="1" lang="en-US" altLang="ko-KR" dirty="0" smtClean="0"/>
              <a:t>(y*</a:t>
            </a:r>
            <a:r>
              <a:rPr kumimoji="1" lang="en-US" altLang="ko-KR" dirty="0" err="1" smtClean="0"/>
              <a:t>tf.log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actv</a:t>
            </a:r>
            <a:r>
              <a:rPr kumimoji="1" lang="en-US" altLang="ko-KR" dirty="0" smtClean="0"/>
              <a:t>), </a:t>
            </a:r>
            <a:r>
              <a:rPr kumimoji="1" lang="en-US" altLang="ko-KR" dirty="0" err="1" smtClean="0"/>
              <a:t>reduction_indices</a:t>
            </a:r>
            <a:r>
              <a:rPr kumimoji="1" lang="en-US" altLang="ko-KR" dirty="0" smtClean="0"/>
              <a:t>=1)) </a:t>
            </a:r>
          </a:p>
          <a:p>
            <a:r>
              <a:rPr kumimoji="1" lang="en-US" altLang="ko-KR" dirty="0" smtClean="0"/>
              <a:t># OPTIMIZER</a:t>
            </a:r>
          </a:p>
          <a:p>
            <a:r>
              <a:rPr kumimoji="1" lang="en-US" altLang="ko-KR" dirty="0" err="1" smtClean="0"/>
              <a:t>learning_rate</a:t>
            </a:r>
            <a:r>
              <a:rPr kumimoji="1" lang="en-US" altLang="ko-KR" dirty="0" smtClean="0"/>
              <a:t> = 0.01</a:t>
            </a:r>
          </a:p>
          <a:p>
            <a:r>
              <a:rPr kumimoji="1" lang="en-US" altLang="ko-KR" dirty="0" err="1" smtClean="0"/>
              <a:t>optm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tf.train.GradientDescentOptimizer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learning_rate</a:t>
            </a:r>
            <a:r>
              <a:rPr kumimoji="1" lang="en-US" altLang="ko-KR" dirty="0" smtClean="0"/>
              <a:t>).minimize(cost)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7970E3-E969-4B5B-B387-9B817F0C226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764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# PREDICTION</a:t>
            </a:r>
          </a:p>
          <a:p>
            <a:r>
              <a:rPr kumimoji="1" lang="en-US" altLang="ko-KR" dirty="0" err="1" smtClean="0"/>
              <a:t>pred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tf.equal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tf.argmax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actv</a:t>
            </a:r>
            <a:r>
              <a:rPr kumimoji="1" lang="en-US" altLang="ko-KR" dirty="0" smtClean="0"/>
              <a:t>, 1), </a:t>
            </a:r>
            <a:r>
              <a:rPr kumimoji="1" lang="en-US" altLang="ko-KR" dirty="0" err="1" smtClean="0"/>
              <a:t>tf.argmax</a:t>
            </a:r>
            <a:r>
              <a:rPr kumimoji="1" lang="en-US" altLang="ko-KR" dirty="0" smtClean="0"/>
              <a:t>(y, 1))    </a:t>
            </a:r>
          </a:p>
          <a:p>
            <a:r>
              <a:rPr kumimoji="1" lang="en-US" altLang="ko-KR" dirty="0" smtClean="0"/>
              <a:t># ACCURACY</a:t>
            </a:r>
          </a:p>
          <a:p>
            <a:r>
              <a:rPr kumimoji="1" lang="en-US" altLang="ko-KR" dirty="0" err="1" smtClean="0"/>
              <a:t>accr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tf.reduce_mean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tf.cast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pred</a:t>
            </a:r>
            <a:r>
              <a:rPr kumimoji="1" lang="en-US" altLang="ko-KR" dirty="0" smtClean="0"/>
              <a:t>, "float"))</a:t>
            </a:r>
          </a:p>
          <a:p>
            <a:r>
              <a:rPr kumimoji="1" lang="en-US" altLang="ko-KR" dirty="0" smtClean="0"/>
              <a:t># INITIALIZER</a:t>
            </a:r>
          </a:p>
          <a:p>
            <a:r>
              <a:rPr kumimoji="1" lang="en-US" altLang="ko-KR" dirty="0" err="1" smtClean="0"/>
              <a:t>init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tf.initialize_all_variables</a:t>
            </a:r>
            <a:r>
              <a:rPr kumimoji="1" lang="en-US" altLang="ko-KR" dirty="0" smtClean="0"/>
              <a:t>()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7970E3-E969-4B5B-B387-9B817F0C226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004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err="1" smtClean="0"/>
              <a:t>training_epochs</a:t>
            </a:r>
            <a:r>
              <a:rPr kumimoji="1" lang="en-US" altLang="ko-KR" dirty="0" smtClean="0"/>
              <a:t> = 50</a:t>
            </a:r>
          </a:p>
          <a:p>
            <a:r>
              <a:rPr kumimoji="1" lang="en-US" altLang="ko-KR" dirty="0" err="1" smtClean="0"/>
              <a:t>batch_size</a:t>
            </a:r>
            <a:r>
              <a:rPr kumimoji="1" lang="en-US" altLang="ko-KR" dirty="0" smtClean="0"/>
              <a:t>      = 100</a:t>
            </a:r>
          </a:p>
          <a:p>
            <a:r>
              <a:rPr kumimoji="1" lang="en-US" altLang="ko-KR" dirty="0" err="1" smtClean="0"/>
              <a:t>display_step</a:t>
            </a:r>
            <a:r>
              <a:rPr kumimoji="1" lang="en-US" altLang="ko-KR" dirty="0" smtClean="0"/>
              <a:t>    = 5</a:t>
            </a:r>
          </a:p>
          <a:p>
            <a:r>
              <a:rPr kumimoji="1" lang="en-US" altLang="ko-KR" dirty="0" smtClean="0"/>
              <a:t># SESSION</a:t>
            </a:r>
          </a:p>
          <a:p>
            <a:r>
              <a:rPr kumimoji="1" lang="en-US" altLang="ko-KR" dirty="0" err="1" smtClean="0"/>
              <a:t>sess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tf.Session</a:t>
            </a:r>
            <a:r>
              <a:rPr kumimoji="1" lang="en-US" altLang="ko-KR" dirty="0" smtClean="0"/>
              <a:t>()</a:t>
            </a:r>
          </a:p>
          <a:p>
            <a:r>
              <a:rPr kumimoji="1" lang="en-US" altLang="ko-KR" dirty="0" err="1" smtClean="0"/>
              <a:t>sess.run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init</a:t>
            </a:r>
            <a:r>
              <a:rPr kumimoji="1" lang="en-US" altLang="ko-KR" dirty="0" smtClean="0"/>
              <a:t>)</a:t>
            </a:r>
          </a:p>
          <a:p>
            <a:r>
              <a:rPr kumimoji="1" lang="en-US" altLang="ko-KR" dirty="0" smtClean="0"/>
              <a:t># MINI-BATCH LEARNING</a:t>
            </a:r>
          </a:p>
          <a:p>
            <a:r>
              <a:rPr kumimoji="1" lang="en-US" altLang="ko-KR" dirty="0" smtClean="0"/>
              <a:t>for epoch in range(</a:t>
            </a:r>
            <a:r>
              <a:rPr kumimoji="1" lang="en-US" altLang="ko-KR" dirty="0" err="1" smtClean="0"/>
              <a:t>training_epochs</a:t>
            </a:r>
            <a:r>
              <a:rPr kumimoji="1" lang="en-US" altLang="ko-KR" dirty="0" smtClean="0"/>
              <a:t>):</a:t>
            </a:r>
          </a:p>
          <a:p>
            <a:r>
              <a:rPr kumimoji="1" lang="en-US" altLang="ko-KR" dirty="0" smtClean="0"/>
              <a:t>    </a:t>
            </a:r>
            <a:r>
              <a:rPr kumimoji="1" lang="en-US" altLang="ko-KR" dirty="0" err="1" smtClean="0"/>
              <a:t>avg_cost</a:t>
            </a:r>
            <a:r>
              <a:rPr kumimoji="1" lang="en-US" altLang="ko-KR" dirty="0" smtClean="0"/>
              <a:t> = 0.</a:t>
            </a:r>
          </a:p>
          <a:p>
            <a:r>
              <a:rPr kumimoji="1" lang="en-US" altLang="ko-KR" dirty="0" smtClean="0"/>
              <a:t>    </a:t>
            </a:r>
            <a:r>
              <a:rPr kumimoji="1" lang="en-US" altLang="ko-KR" dirty="0" err="1" smtClean="0"/>
              <a:t>num_batch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int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mnist.train.num_examples</a:t>
            </a:r>
            <a:r>
              <a:rPr kumimoji="1" lang="en-US" altLang="ko-KR" dirty="0" smtClean="0"/>
              <a:t>/</a:t>
            </a:r>
            <a:r>
              <a:rPr kumimoji="1" lang="en-US" altLang="ko-KR" dirty="0" err="1" smtClean="0"/>
              <a:t>batch_size</a:t>
            </a:r>
            <a:r>
              <a:rPr kumimoji="1" lang="en-US" altLang="ko-KR" dirty="0" smtClean="0"/>
              <a:t>)</a:t>
            </a:r>
          </a:p>
          <a:p>
            <a:r>
              <a:rPr kumimoji="1" lang="en-US" altLang="ko-KR" dirty="0" smtClean="0"/>
              <a:t>    for </a:t>
            </a:r>
            <a:r>
              <a:rPr kumimoji="1" lang="en-US" altLang="ko-KR" dirty="0" err="1" smtClean="0"/>
              <a:t>i</a:t>
            </a:r>
            <a:r>
              <a:rPr kumimoji="1" lang="en-US" altLang="ko-KR" dirty="0" smtClean="0"/>
              <a:t> in range(</a:t>
            </a:r>
            <a:r>
              <a:rPr kumimoji="1" lang="en-US" altLang="ko-KR" dirty="0" err="1" smtClean="0"/>
              <a:t>num_batch</a:t>
            </a:r>
            <a:r>
              <a:rPr kumimoji="1" lang="en-US" altLang="ko-KR" dirty="0" smtClean="0"/>
              <a:t>):</a:t>
            </a:r>
          </a:p>
          <a:p>
            <a:r>
              <a:rPr kumimoji="1" lang="en-US" altLang="ko-KR" dirty="0" smtClean="0"/>
              <a:t>         </a:t>
            </a:r>
            <a:r>
              <a:rPr kumimoji="1" lang="en-US" altLang="ko-KR" dirty="0" err="1" smtClean="0"/>
              <a:t>batch_xs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batch_ys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mnist.train.next_batch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batch_size</a:t>
            </a:r>
            <a:r>
              <a:rPr kumimoji="1" lang="en-US" altLang="ko-KR" dirty="0" smtClean="0"/>
              <a:t>)</a:t>
            </a:r>
          </a:p>
          <a:p>
            <a:r>
              <a:rPr kumimoji="1" lang="en-US" altLang="ko-KR" dirty="0" smtClean="0"/>
              <a:t>        </a:t>
            </a:r>
            <a:r>
              <a:rPr kumimoji="1" lang="en-US" altLang="ko-KR" dirty="0" err="1" smtClean="0"/>
              <a:t>sess.run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optm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feed_dict</a:t>
            </a:r>
            <a:r>
              <a:rPr kumimoji="1" lang="en-US" altLang="ko-KR" dirty="0" smtClean="0"/>
              <a:t>={x: </a:t>
            </a:r>
            <a:r>
              <a:rPr kumimoji="1" lang="en-US" altLang="ko-KR" dirty="0" err="1" smtClean="0"/>
              <a:t>batch_xs</a:t>
            </a:r>
            <a:r>
              <a:rPr kumimoji="1" lang="en-US" altLang="ko-KR" dirty="0" smtClean="0"/>
              <a:t>, y: </a:t>
            </a:r>
            <a:r>
              <a:rPr kumimoji="1" lang="en-US" altLang="ko-KR" dirty="0" err="1" smtClean="0"/>
              <a:t>batch_ys</a:t>
            </a:r>
            <a:r>
              <a:rPr kumimoji="1" lang="en-US" altLang="ko-KR" dirty="0" smtClean="0"/>
              <a:t>})</a:t>
            </a:r>
          </a:p>
          <a:p>
            <a:r>
              <a:rPr kumimoji="1" lang="en-US" altLang="ko-KR" dirty="0" smtClean="0"/>
              <a:t>        feeds = {x: </a:t>
            </a:r>
            <a:r>
              <a:rPr kumimoji="1" lang="en-US" altLang="ko-KR" dirty="0" err="1" smtClean="0"/>
              <a:t>batch_xs</a:t>
            </a:r>
            <a:r>
              <a:rPr kumimoji="1" lang="en-US" altLang="ko-KR" dirty="0" smtClean="0"/>
              <a:t>, y: </a:t>
            </a:r>
            <a:r>
              <a:rPr kumimoji="1" lang="en-US" altLang="ko-KR" dirty="0" err="1" smtClean="0"/>
              <a:t>batch_ys</a:t>
            </a:r>
            <a:r>
              <a:rPr kumimoji="1" lang="en-US" altLang="ko-KR" dirty="0" smtClean="0"/>
              <a:t>}</a:t>
            </a:r>
          </a:p>
          <a:p>
            <a:r>
              <a:rPr kumimoji="1" lang="en-US" altLang="ko-KR" dirty="0" smtClean="0"/>
              <a:t>        </a:t>
            </a:r>
            <a:r>
              <a:rPr kumimoji="1" lang="en-US" altLang="ko-KR" dirty="0" err="1" smtClean="0"/>
              <a:t>avg_cost</a:t>
            </a:r>
            <a:r>
              <a:rPr kumimoji="1" lang="en-US" altLang="ko-KR" dirty="0" smtClean="0"/>
              <a:t> += </a:t>
            </a:r>
            <a:r>
              <a:rPr kumimoji="1" lang="en-US" altLang="ko-KR" dirty="0" err="1" smtClean="0"/>
              <a:t>sess.run</a:t>
            </a:r>
            <a:r>
              <a:rPr kumimoji="1" lang="en-US" altLang="ko-KR" dirty="0" smtClean="0"/>
              <a:t>(cost, </a:t>
            </a:r>
            <a:r>
              <a:rPr kumimoji="1" lang="en-US" altLang="ko-KR" dirty="0" err="1" smtClean="0"/>
              <a:t>feed_dict</a:t>
            </a:r>
            <a:r>
              <a:rPr kumimoji="1" lang="en-US" altLang="ko-KR" dirty="0" smtClean="0"/>
              <a:t>=feeds)/</a:t>
            </a:r>
            <a:r>
              <a:rPr kumimoji="1" lang="en-US" altLang="ko-KR" dirty="0" err="1" smtClean="0"/>
              <a:t>num_batch</a:t>
            </a:r>
            <a:endParaRPr kumimoji="1" lang="en-US" altLang="ko-KR" dirty="0" smtClean="0"/>
          </a:p>
          <a:p>
            <a:r>
              <a:rPr kumimoji="1" lang="en-US" altLang="ko-KR" dirty="0" smtClean="0"/>
              <a:t>    # DISPLAY</a:t>
            </a:r>
          </a:p>
          <a:p>
            <a:r>
              <a:rPr kumimoji="1" lang="en-US" altLang="ko-KR" dirty="0" smtClean="0"/>
              <a:t>    if epoch % </a:t>
            </a:r>
            <a:r>
              <a:rPr kumimoji="1" lang="en-US" altLang="ko-KR" dirty="0" err="1" smtClean="0"/>
              <a:t>display_step</a:t>
            </a:r>
            <a:r>
              <a:rPr kumimoji="1" lang="en-US" altLang="ko-KR" dirty="0" smtClean="0"/>
              <a:t> == 0:</a:t>
            </a:r>
          </a:p>
          <a:p>
            <a:r>
              <a:rPr kumimoji="1" lang="en-US" altLang="ko-KR" dirty="0" smtClean="0"/>
              <a:t>        </a:t>
            </a:r>
            <a:r>
              <a:rPr kumimoji="1" lang="en-US" altLang="ko-KR" dirty="0" err="1" smtClean="0"/>
              <a:t>feeds_train</a:t>
            </a:r>
            <a:r>
              <a:rPr kumimoji="1" lang="en-US" altLang="ko-KR" dirty="0" smtClean="0"/>
              <a:t> = {x: </a:t>
            </a:r>
            <a:r>
              <a:rPr kumimoji="1" lang="en-US" altLang="ko-KR" dirty="0" err="1" smtClean="0"/>
              <a:t>batch_xs</a:t>
            </a:r>
            <a:r>
              <a:rPr kumimoji="1" lang="en-US" altLang="ko-KR" dirty="0" smtClean="0"/>
              <a:t>, y: </a:t>
            </a:r>
            <a:r>
              <a:rPr kumimoji="1" lang="en-US" altLang="ko-KR" dirty="0" err="1" smtClean="0"/>
              <a:t>batch_ys</a:t>
            </a:r>
            <a:r>
              <a:rPr kumimoji="1" lang="en-US" altLang="ko-KR" dirty="0" smtClean="0"/>
              <a:t>}</a:t>
            </a:r>
          </a:p>
          <a:p>
            <a:r>
              <a:rPr kumimoji="1" lang="en-US" altLang="ko-KR" dirty="0" smtClean="0"/>
              <a:t>        </a:t>
            </a:r>
            <a:r>
              <a:rPr kumimoji="1" lang="en-US" altLang="ko-KR" dirty="0" err="1" smtClean="0"/>
              <a:t>feeds_test</a:t>
            </a:r>
            <a:r>
              <a:rPr kumimoji="1" lang="en-US" altLang="ko-KR" dirty="0" smtClean="0"/>
              <a:t> = {x: </a:t>
            </a:r>
            <a:r>
              <a:rPr kumimoji="1" lang="en-US" altLang="ko-KR" dirty="0" err="1" smtClean="0"/>
              <a:t>mnist.test.images</a:t>
            </a:r>
            <a:r>
              <a:rPr kumimoji="1" lang="en-US" altLang="ko-KR" dirty="0" smtClean="0"/>
              <a:t>, y: </a:t>
            </a:r>
            <a:r>
              <a:rPr kumimoji="1" lang="en-US" altLang="ko-KR" dirty="0" err="1" smtClean="0"/>
              <a:t>mnist.test.labels</a:t>
            </a:r>
            <a:r>
              <a:rPr kumimoji="1" lang="en-US" altLang="ko-KR" dirty="0" smtClean="0"/>
              <a:t>}</a:t>
            </a:r>
          </a:p>
          <a:p>
            <a:r>
              <a:rPr kumimoji="1" lang="en-US" altLang="ko-KR" dirty="0" smtClean="0"/>
              <a:t>        </a:t>
            </a:r>
            <a:r>
              <a:rPr kumimoji="1" lang="en-US" altLang="ko-KR" dirty="0" err="1" smtClean="0"/>
              <a:t>train_acc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sess.run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accr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feed_dict</a:t>
            </a:r>
            <a:r>
              <a:rPr kumimoji="1" lang="en-US" altLang="ko-KR" dirty="0" smtClean="0"/>
              <a:t>=</a:t>
            </a:r>
            <a:r>
              <a:rPr kumimoji="1" lang="en-US" altLang="ko-KR" dirty="0" err="1" smtClean="0"/>
              <a:t>feeds_train</a:t>
            </a:r>
            <a:r>
              <a:rPr kumimoji="1" lang="en-US" altLang="ko-KR" dirty="0" smtClean="0"/>
              <a:t>)</a:t>
            </a:r>
          </a:p>
          <a:p>
            <a:r>
              <a:rPr kumimoji="1" lang="en-US" altLang="ko-KR" dirty="0" smtClean="0"/>
              <a:t>        </a:t>
            </a:r>
            <a:r>
              <a:rPr kumimoji="1" lang="en-US" altLang="ko-KR" dirty="0" err="1" smtClean="0"/>
              <a:t>test_acc</a:t>
            </a:r>
            <a:r>
              <a:rPr kumimoji="1" lang="en-US" altLang="ko-KR" dirty="0" smtClean="0"/>
              <a:t> = </a:t>
            </a:r>
            <a:r>
              <a:rPr kumimoji="1" lang="en-US" altLang="ko-KR" dirty="0" err="1" smtClean="0"/>
              <a:t>sess.run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accr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feed_dict</a:t>
            </a:r>
            <a:r>
              <a:rPr kumimoji="1" lang="en-US" altLang="ko-KR" dirty="0" smtClean="0"/>
              <a:t>=</a:t>
            </a:r>
            <a:r>
              <a:rPr kumimoji="1" lang="en-US" altLang="ko-KR" dirty="0" err="1" smtClean="0"/>
              <a:t>feeds_test</a:t>
            </a:r>
            <a:r>
              <a:rPr kumimoji="1" lang="en-US" altLang="ko-KR" dirty="0" smtClean="0"/>
              <a:t>)</a:t>
            </a:r>
          </a:p>
          <a:p>
            <a:r>
              <a:rPr kumimoji="1" lang="en-US" altLang="ko-KR" dirty="0" smtClean="0"/>
              <a:t>        print ("Epoch: %03d/%03d cost: %.9f </a:t>
            </a:r>
            <a:r>
              <a:rPr kumimoji="1" lang="en-US" altLang="ko-KR" dirty="0" err="1" smtClean="0"/>
              <a:t>train_acc</a:t>
            </a:r>
            <a:r>
              <a:rPr kumimoji="1" lang="en-US" altLang="ko-KR" dirty="0" smtClean="0"/>
              <a:t>: %.3f </a:t>
            </a:r>
            <a:r>
              <a:rPr kumimoji="1" lang="en-US" altLang="ko-KR" dirty="0" err="1" smtClean="0"/>
              <a:t>test_acc</a:t>
            </a:r>
            <a:r>
              <a:rPr kumimoji="1" lang="en-US" altLang="ko-KR" dirty="0" smtClean="0"/>
              <a:t>: </a:t>
            </a:r>
            <a:r>
              <a:rPr kumimoji="1" lang="en-US" altLang="ko-KR" smtClean="0"/>
              <a:t>%.3f”</a:t>
            </a:r>
          </a:p>
          <a:p>
            <a:r>
              <a:rPr kumimoji="1" lang="en-US" altLang="ko-KR" smtClean="0"/>
              <a:t>                </a:t>
            </a:r>
            <a:r>
              <a:rPr kumimoji="1" lang="en-US" altLang="ko-KR" dirty="0" smtClean="0"/>
              <a:t>% (epoch, </a:t>
            </a:r>
            <a:r>
              <a:rPr kumimoji="1" lang="en-US" altLang="ko-KR" dirty="0" err="1" smtClean="0"/>
              <a:t>training_epochs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avg_cost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train_acc</a:t>
            </a:r>
            <a:r>
              <a:rPr kumimoji="1" lang="en-US" altLang="ko-KR" dirty="0" smtClean="0"/>
              <a:t>, </a:t>
            </a:r>
            <a:r>
              <a:rPr kumimoji="1" lang="en-US" altLang="ko-KR" err="1" smtClean="0"/>
              <a:t>test_acc</a:t>
            </a:r>
            <a:r>
              <a:rPr kumimoji="1" lang="en-US" altLang="ko-KR" smtClean="0"/>
              <a:t>))</a:t>
            </a:r>
          </a:p>
          <a:p>
            <a:r>
              <a:rPr kumimoji="1" lang="en-US" altLang="ko-KR" smtClean="0"/>
              <a:t>print </a:t>
            </a:r>
            <a:r>
              <a:rPr kumimoji="1" lang="en-US" altLang="ko-KR" dirty="0" smtClean="0"/>
              <a:t>("DONE")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7970E3-E969-4B5B-B387-9B817F0C226C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831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Thursday, October 20,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2016. 10. 20.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Logistic regression</a:t>
            </a:r>
            <a:endParaRPr lang="en-US" altLang="ko-KR" sz="4800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1037492" y="4149080"/>
            <a:ext cx="704263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 smtClean="0"/>
              <a:t>Sungjoon Choi</a:t>
            </a:r>
          </a:p>
          <a:p>
            <a:pPr algn="ctr"/>
            <a:r>
              <a:rPr lang="en-US" altLang="ko-KR" sz="2800" b="1" dirty="0" smtClean="0"/>
              <a:t>(sungjoon.choi@cpslab.snu.ac.kr)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892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151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12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70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14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29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15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536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413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055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18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" y="2247900"/>
            <a:ext cx="90551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48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1568450"/>
            <a:ext cx="90297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809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56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1625600"/>
            <a:ext cx="90170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3056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" y="2273300"/>
            <a:ext cx="90551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351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165100"/>
            <a:ext cx="9017000" cy="652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9477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23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165100"/>
            <a:ext cx="9017000" cy="65278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" y="2127250"/>
            <a:ext cx="7962900" cy="2603500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166438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00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6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11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896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060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06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13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33380</TotalTime>
  <Words>352</Words>
  <Application>Microsoft Macintosh PowerPoint</Application>
  <PresentationFormat>화면 슬라이드 쇼(4:3)</PresentationFormat>
  <Paragraphs>82</Paragraphs>
  <Slides>23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맑은 고딕</vt:lpstr>
      <vt:lpstr>휴먼둥근헤드라인</vt:lpstr>
      <vt:lpstr>Garamond</vt:lpstr>
      <vt:lpstr>Meiryo UI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PIL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1125</cp:revision>
  <dcterms:created xsi:type="dcterms:W3CDTF">2010-03-17T18:05:41Z</dcterms:created>
  <dcterms:modified xsi:type="dcterms:W3CDTF">2016-10-20T14:11:08Z</dcterms:modified>
</cp:coreProperties>
</file>